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9"/>
  </p:notesMasterIdLst>
  <p:sldIdLst>
    <p:sldId id="431" r:id="rId2"/>
    <p:sldId id="432" r:id="rId3"/>
    <p:sldId id="433" r:id="rId4"/>
    <p:sldId id="434" r:id="rId5"/>
    <p:sldId id="435" r:id="rId6"/>
    <p:sldId id="436" r:id="rId7"/>
    <p:sldId id="437" r:id="rId8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FF33CC"/>
    <a:srgbClr val="FF66FF"/>
    <a:srgbClr val="009900"/>
    <a:srgbClr val="3333CC"/>
    <a:srgbClr val="FF99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99" autoAdjust="0"/>
    <p:restoredTop sz="88479" autoAdjust="0"/>
  </p:normalViewPr>
  <p:slideViewPr>
    <p:cSldViewPr>
      <p:cViewPr varScale="1">
        <p:scale>
          <a:sx n="101" d="100"/>
          <a:sy n="101" d="100"/>
        </p:scale>
        <p:origin x="1760" y="1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25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0526F322-A1CD-4ADE-BCAD-3BF5BA4F87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52665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E43CA37-4893-4247-BA2E-1ADF333B9F61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639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08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012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3609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6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402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569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059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ề Dọc và Văn bả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413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62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174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674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13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105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58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000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797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84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0" y="1982788"/>
            <a:ext cx="6015038" cy="2571750"/>
            <a:chOff x="624" y="192"/>
            <a:chExt cx="4080" cy="1257"/>
          </a:xfrm>
        </p:grpSpPr>
        <p:pic>
          <p:nvPicPr>
            <p:cNvPr id="60435" name="Picture 7" descr="Hu bac cua nguoi cha(3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192"/>
              <a:ext cx="4080" cy="1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36" name="Oval 13"/>
            <p:cNvSpPr>
              <a:spLocks noChangeArrowheads="1"/>
            </p:cNvSpPr>
            <p:nvPr/>
          </p:nvSpPr>
          <p:spPr bwMode="auto">
            <a:xfrm>
              <a:off x="672" y="24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en-US" sz="24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6024563" y="1955800"/>
            <a:ext cx="3119437" cy="2576513"/>
            <a:chOff x="624" y="1449"/>
            <a:chExt cx="4080" cy="1182"/>
          </a:xfrm>
        </p:grpSpPr>
        <p:pic>
          <p:nvPicPr>
            <p:cNvPr id="60433" name="Picture 8" descr="Hu bac cua nguoi ch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" b="61868"/>
            <a:stretch>
              <a:fillRect/>
            </a:stretch>
          </p:blipFill>
          <p:spPr bwMode="auto">
            <a:xfrm>
              <a:off x="624" y="1449"/>
              <a:ext cx="4080" cy="1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34" name="Oval 18"/>
            <p:cNvSpPr>
              <a:spLocks noChangeArrowheads="1"/>
            </p:cNvSpPr>
            <p:nvPr/>
          </p:nvSpPr>
          <p:spPr bwMode="auto">
            <a:xfrm>
              <a:off x="672" y="1449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en-US" sz="2400" b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-9525" y="4521200"/>
            <a:ext cx="2676525" cy="2362200"/>
            <a:chOff x="606" y="2640"/>
            <a:chExt cx="1296" cy="1680"/>
          </a:xfrm>
        </p:grpSpPr>
        <p:pic>
          <p:nvPicPr>
            <p:cNvPr id="60431" name="Picture 9" descr="Hu bac cua nguoi ch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477" r="71620"/>
            <a:stretch>
              <a:fillRect/>
            </a:stretch>
          </p:blipFill>
          <p:spPr bwMode="auto">
            <a:xfrm>
              <a:off x="606" y="2640"/>
              <a:ext cx="1296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32" name="Oval 19"/>
            <p:cNvSpPr>
              <a:spLocks noChangeArrowheads="1"/>
            </p:cNvSpPr>
            <p:nvPr/>
          </p:nvSpPr>
          <p:spPr bwMode="auto">
            <a:xfrm>
              <a:off x="672" y="264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en-US" sz="2400" b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714625" y="4521200"/>
            <a:ext cx="3195638" cy="2376488"/>
            <a:chOff x="1908" y="2640"/>
            <a:chExt cx="1344" cy="1689"/>
          </a:xfrm>
        </p:grpSpPr>
        <p:pic>
          <p:nvPicPr>
            <p:cNvPr id="60429" name="Picture 10" descr="Hu bac cua nguoi ch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71" t="40636" r="35794"/>
            <a:stretch>
              <a:fillRect/>
            </a:stretch>
          </p:blipFill>
          <p:spPr bwMode="auto">
            <a:xfrm>
              <a:off x="1908" y="2646"/>
              <a:ext cx="1344" cy="1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30" name="Oval 20"/>
            <p:cNvSpPr>
              <a:spLocks noChangeArrowheads="1"/>
            </p:cNvSpPr>
            <p:nvPr/>
          </p:nvSpPr>
          <p:spPr bwMode="auto">
            <a:xfrm>
              <a:off x="2016" y="264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en-US" sz="2400" b="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5910263" y="4529138"/>
            <a:ext cx="3195637" cy="2390775"/>
            <a:chOff x="3273" y="2643"/>
            <a:chExt cx="1440" cy="1704"/>
          </a:xfrm>
        </p:grpSpPr>
        <p:pic>
          <p:nvPicPr>
            <p:cNvPr id="60427" name="Picture 11" descr="Hu bac cua nguoi ch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48" t="39484" r="43" b="757"/>
            <a:stretch>
              <a:fillRect/>
            </a:stretch>
          </p:blipFill>
          <p:spPr bwMode="auto">
            <a:xfrm>
              <a:off x="3273" y="2643"/>
              <a:ext cx="1440" cy="1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8" name="Oval 21"/>
            <p:cNvSpPr>
              <a:spLocks noChangeArrowheads="1"/>
            </p:cNvSpPr>
            <p:nvPr/>
          </p:nvSpPr>
          <p:spPr bwMode="auto">
            <a:xfrm>
              <a:off x="3303" y="2649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en-US" sz="2400" b="0">
                  <a:solidFill>
                    <a:srgbClr val="FF0000"/>
                  </a:solidFill>
                </a:rPr>
                <a:t>5</a:t>
              </a:r>
            </a:p>
          </p:txBody>
        </p:sp>
      </p:grpSp>
      <p:sp>
        <p:nvSpPr>
          <p:cNvPr id="121883" name="Text Box 27"/>
          <p:cNvSpPr txBox="1">
            <a:spLocks noChangeArrowheads="1"/>
          </p:cNvSpPr>
          <p:nvPr/>
        </p:nvSpPr>
        <p:spPr bwMode="auto">
          <a:xfrm>
            <a:off x="115888" y="1019175"/>
            <a:ext cx="90297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Sắp xếp lại các tranh sau theo đúng thứ tự trong câu chuyện “Hũ bạc của người cha”.</a:t>
            </a:r>
          </a:p>
        </p:txBody>
      </p:sp>
      <p:sp>
        <p:nvSpPr>
          <p:cNvPr id="60424" name="Text Box 25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25" name="Text Box 26"/>
          <p:cNvSpPr txBox="1">
            <a:spLocks noChangeArrowheads="1"/>
          </p:cNvSpPr>
          <p:nvPr/>
        </p:nvSpPr>
        <p:spPr bwMode="auto">
          <a:xfrm>
            <a:off x="-228600" y="920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chuyện</a:t>
            </a:r>
          </a:p>
        </p:txBody>
      </p:sp>
      <p:sp>
        <p:nvSpPr>
          <p:cNvPr id="60426" name="Text Box 27"/>
          <p:cNvSpPr txBox="1">
            <a:spLocks noChangeArrowheads="1"/>
          </p:cNvSpPr>
          <p:nvPr/>
        </p:nvSpPr>
        <p:spPr bwMode="auto">
          <a:xfrm>
            <a:off x="-114300" y="500063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Hũ bạc của người cha</a:t>
            </a:r>
          </a:p>
        </p:txBody>
      </p:sp>
    </p:spTree>
    <p:extLst>
      <p:ext uri="{BB962C8B-B14F-4D97-AF65-F5344CB8AC3E}">
        <p14:creationId xmlns:p14="http://schemas.microsoft.com/office/powerpoint/2010/main" val="251367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21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21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21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527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3" name="Text Box 528"/>
          <p:cNvSpPr txBox="1">
            <a:spLocks noChangeArrowheads="1"/>
          </p:cNvSpPr>
          <p:nvPr/>
        </p:nvSpPr>
        <p:spPr bwMode="auto">
          <a:xfrm>
            <a:off x="0" y="1588"/>
            <a:ext cx="914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chuyện</a:t>
            </a:r>
          </a:p>
        </p:txBody>
      </p:sp>
      <p:sp>
        <p:nvSpPr>
          <p:cNvPr id="61444" name="Text Box 529"/>
          <p:cNvSpPr txBox="1">
            <a:spLocks noChangeArrowheads="1"/>
          </p:cNvSpPr>
          <p:nvPr/>
        </p:nvSpPr>
        <p:spPr bwMode="auto">
          <a:xfrm>
            <a:off x="0" y="390525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Hũ bạc của người cha</a:t>
            </a:r>
          </a:p>
        </p:txBody>
      </p:sp>
      <p:sp>
        <p:nvSpPr>
          <p:cNvPr id="11796" name="Text Box 532"/>
          <p:cNvSpPr txBox="1">
            <a:spLocks noChangeArrowheads="1"/>
          </p:cNvSpPr>
          <p:nvPr/>
        </p:nvSpPr>
        <p:spPr bwMode="auto">
          <a:xfrm>
            <a:off x="34925" y="998538"/>
            <a:ext cx="88804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* Các tranh sắp xếp đúng lần lượt là: </a:t>
            </a:r>
          </a:p>
        </p:txBody>
      </p:sp>
      <p:grpSp>
        <p:nvGrpSpPr>
          <p:cNvPr id="22" name="Group 24"/>
          <p:cNvGrpSpPr>
            <a:grpSpLocks/>
          </p:cNvGrpSpPr>
          <p:nvPr/>
        </p:nvGrpSpPr>
        <p:grpSpPr bwMode="auto">
          <a:xfrm>
            <a:off x="12700" y="1676400"/>
            <a:ext cx="2676525" cy="2362200"/>
            <a:chOff x="606" y="2640"/>
            <a:chExt cx="1296" cy="1680"/>
          </a:xfrm>
        </p:grpSpPr>
        <p:pic>
          <p:nvPicPr>
            <p:cNvPr id="61459" name="Picture 9" descr="Hu bac cua nguoi ch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477" r="71620"/>
            <a:stretch>
              <a:fillRect/>
            </a:stretch>
          </p:blipFill>
          <p:spPr bwMode="auto">
            <a:xfrm>
              <a:off x="606" y="2640"/>
              <a:ext cx="1296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60" name="Oval 19"/>
            <p:cNvSpPr>
              <a:spLocks noChangeArrowheads="1"/>
            </p:cNvSpPr>
            <p:nvPr/>
          </p:nvSpPr>
          <p:spPr bwMode="auto">
            <a:xfrm>
              <a:off x="672" y="264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en-US" sz="2400" b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5" name="Group 26"/>
          <p:cNvGrpSpPr>
            <a:grpSpLocks/>
          </p:cNvGrpSpPr>
          <p:nvPr/>
        </p:nvGrpSpPr>
        <p:grpSpPr bwMode="auto">
          <a:xfrm>
            <a:off x="2776538" y="1662113"/>
            <a:ext cx="3195637" cy="2390775"/>
            <a:chOff x="3273" y="2643"/>
            <a:chExt cx="1440" cy="1704"/>
          </a:xfrm>
        </p:grpSpPr>
        <p:pic>
          <p:nvPicPr>
            <p:cNvPr id="61457" name="Picture 11" descr="Hu bac cua nguoi ch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48" t="39484" r="43" b="757"/>
            <a:stretch>
              <a:fillRect/>
            </a:stretch>
          </p:blipFill>
          <p:spPr bwMode="auto">
            <a:xfrm>
              <a:off x="3273" y="2643"/>
              <a:ext cx="1440" cy="1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58" name="Oval 21"/>
            <p:cNvSpPr>
              <a:spLocks noChangeArrowheads="1"/>
            </p:cNvSpPr>
            <p:nvPr/>
          </p:nvSpPr>
          <p:spPr bwMode="auto">
            <a:xfrm>
              <a:off x="3303" y="2649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en-US" sz="2400" b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28" name="Group 25"/>
          <p:cNvGrpSpPr>
            <a:grpSpLocks/>
          </p:cNvGrpSpPr>
          <p:nvPr/>
        </p:nvGrpSpPr>
        <p:grpSpPr bwMode="auto">
          <a:xfrm>
            <a:off x="5948363" y="1676400"/>
            <a:ext cx="3195637" cy="2376488"/>
            <a:chOff x="1908" y="2640"/>
            <a:chExt cx="1344" cy="1689"/>
          </a:xfrm>
        </p:grpSpPr>
        <p:pic>
          <p:nvPicPr>
            <p:cNvPr id="61455" name="Picture 10" descr="Hu bac cua nguoi ch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71" t="40636" r="35794"/>
            <a:stretch>
              <a:fillRect/>
            </a:stretch>
          </p:blipFill>
          <p:spPr bwMode="auto">
            <a:xfrm>
              <a:off x="1908" y="2646"/>
              <a:ext cx="1344" cy="1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56" name="Oval 20"/>
            <p:cNvSpPr>
              <a:spLocks noChangeArrowheads="1"/>
            </p:cNvSpPr>
            <p:nvPr/>
          </p:nvSpPr>
          <p:spPr bwMode="auto">
            <a:xfrm>
              <a:off x="2016" y="264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en-US" sz="2400" b="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31" name="Group 22"/>
          <p:cNvGrpSpPr>
            <a:grpSpLocks/>
          </p:cNvGrpSpPr>
          <p:nvPr/>
        </p:nvGrpSpPr>
        <p:grpSpPr bwMode="auto">
          <a:xfrm>
            <a:off x="23813" y="4192588"/>
            <a:ext cx="6015037" cy="2571750"/>
            <a:chOff x="624" y="192"/>
            <a:chExt cx="4080" cy="1257"/>
          </a:xfrm>
        </p:grpSpPr>
        <p:pic>
          <p:nvPicPr>
            <p:cNvPr id="61453" name="Picture 7" descr="Hu bac cua nguoi cha(3)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192"/>
              <a:ext cx="4080" cy="1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54" name="Oval 13"/>
            <p:cNvSpPr>
              <a:spLocks noChangeArrowheads="1"/>
            </p:cNvSpPr>
            <p:nvPr/>
          </p:nvSpPr>
          <p:spPr bwMode="auto">
            <a:xfrm>
              <a:off x="672" y="24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en-US" sz="24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34" name="Group 23"/>
          <p:cNvGrpSpPr>
            <a:grpSpLocks/>
          </p:cNvGrpSpPr>
          <p:nvPr/>
        </p:nvGrpSpPr>
        <p:grpSpPr bwMode="auto">
          <a:xfrm>
            <a:off x="5986463" y="4205288"/>
            <a:ext cx="3119437" cy="2576512"/>
            <a:chOff x="624" y="1449"/>
            <a:chExt cx="4080" cy="1182"/>
          </a:xfrm>
        </p:grpSpPr>
        <p:pic>
          <p:nvPicPr>
            <p:cNvPr id="61451" name="Picture 8" descr="Hu bac cua nguoi ch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" b="61868"/>
            <a:stretch>
              <a:fillRect/>
            </a:stretch>
          </p:blipFill>
          <p:spPr bwMode="auto">
            <a:xfrm>
              <a:off x="624" y="1449"/>
              <a:ext cx="4080" cy="1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52" name="Oval 18"/>
            <p:cNvSpPr>
              <a:spLocks noChangeArrowheads="1"/>
            </p:cNvSpPr>
            <p:nvPr/>
          </p:nvSpPr>
          <p:spPr bwMode="auto">
            <a:xfrm>
              <a:off x="672" y="1449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en-US" sz="2400" b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98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7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7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7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9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5" name="Group 7"/>
          <p:cNvGrpSpPr>
            <a:grpSpLocks/>
          </p:cNvGrpSpPr>
          <p:nvPr/>
        </p:nvGrpSpPr>
        <p:grpSpPr bwMode="auto">
          <a:xfrm>
            <a:off x="7938" y="1979613"/>
            <a:ext cx="5562600" cy="4876800"/>
            <a:chOff x="672" y="912"/>
            <a:chExt cx="4512" cy="3408"/>
          </a:xfrm>
        </p:grpSpPr>
        <p:pic>
          <p:nvPicPr>
            <p:cNvPr id="63496" name="Picture 4" descr="Image539 cop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960"/>
              <a:ext cx="4512" cy="3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3497" name="Oval 6"/>
            <p:cNvSpPr>
              <a:spLocks noChangeArrowheads="1"/>
            </p:cNvSpPr>
            <p:nvPr/>
          </p:nvSpPr>
          <p:spPr bwMode="auto">
            <a:xfrm>
              <a:off x="768" y="912"/>
              <a:ext cx="576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4000">
                  <a:cs typeface="Arial" pitchFamily="34" charset="0"/>
                </a:rPr>
                <a:t>1</a:t>
              </a:r>
            </a:p>
          </p:txBody>
        </p:sp>
      </p:grp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6172200" y="2490788"/>
            <a:ext cx="2659063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“Cha muốn trước khi nhắm mắt, thấy con kiếm nổi bát cơm. Con hãy đi làm và mang tiền về đây.”</a:t>
            </a:r>
          </a:p>
        </p:txBody>
      </p:sp>
      <p:sp>
        <p:nvSpPr>
          <p:cNvPr id="63492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493" name="Text Box 10"/>
          <p:cNvSpPr txBox="1">
            <a:spLocks noChangeArrowheads="1"/>
          </p:cNvSpPr>
          <p:nvPr/>
        </p:nvSpPr>
        <p:spPr bwMode="auto">
          <a:xfrm>
            <a:off x="-152400" y="920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chuyện</a:t>
            </a:r>
          </a:p>
        </p:txBody>
      </p:sp>
      <p:sp>
        <p:nvSpPr>
          <p:cNvPr id="63494" name="Text Box 11"/>
          <p:cNvSpPr txBox="1">
            <a:spLocks noChangeArrowheads="1"/>
          </p:cNvSpPr>
          <p:nvPr/>
        </p:nvSpPr>
        <p:spPr bwMode="auto">
          <a:xfrm>
            <a:off x="-123825" y="519113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Hũ bạc của người cha</a:t>
            </a:r>
          </a:p>
        </p:txBody>
      </p:sp>
      <p:sp>
        <p:nvSpPr>
          <p:cNvPr id="83981" name="Text Box 13"/>
          <p:cNvSpPr txBox="1">
            <a:spLocks noChangeArrowheads="1"/>
          </p:cNvSpPr>
          <p:nvPr/>
        </p:nvSpPr>
        <p:spPr bwMode="auto">
          <a:xfrm>
            <a:off x="1133475" y="1084263"/>
            <a:ext cx="6629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lại từng đoạn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42130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6" grpId="0"/>
      <p:bldP spid="839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AutoShape 5"/>
          <p:cNvSpPr>
            <a:spLocks noChangeArrowheads="1"/>
          </p:cNvSpPr>
          <p:nvPr/>
        </p:nvSpPr>
        <p:spPr bwMode="auto">
          <a:xfrm>
            <a:off x="152400" y="1447800"/>
            <a:ext cx="3276600" cy="1600200"/>
          </a:xfrm>
          <a:prstGeom prst="cloudCallout">
            <a:avLst>
              <a:gd name="adj1" fmla="val 142977"/>
              <a:gd name="adj2" fmla="val 52681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“Đây không phải tiền con làm ra”</a:t>
            </a:r>
          </a:p>
        </p:txBody>
      </p:sp>
      <p:grpSp>
        <p:nvGrpSpPr>
          <p:cNvPr id="64515" name="Group 6"/>
          <p:cNvGrpSpPr>
            <a:grpSpLocks/>
          </p:cNvGrpSpPr>
          <p:nvPr/>
        </p:nvGrpSpPr>
        <p:grpSpPr bwMode="auto">
          <a:xfrm>
            <a:off x="3995738" y="2100263"/>
            <a:ext cx="5124450" cy="4757737"/>
            <a:chOff x="2112" y="1152"/>
            <a:chExt cx="3648" cy="3168"/>
          </a:xfrm>
        </p:grpSpPr>
        <p:pic>
          <p:nvPicPr>
            <p:cNvPr id="64520" name="Picture 7" descr="Image541 cop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152"/>
              <a:ext cx="3648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21" name="Oval 8"/>
            <p:cNvSpPr>
              <a:spLocks noChangeArrowheads="1"/>
            </p:cNvSpPr>
            <p:nvPr/>
          </p:nvSpPr>
          <p:spPr bwMode="auto">
            <a:xfrm>
              <a:off x="2112" y="1152"/>
              <a:ext cx="528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4000">
                  <a:cs typeface="Arial" pitchFamily="34" charset="0"/>
                </a:rPr>
                <a:t>2</a:t>
              </a:r>
            </a:p>
          </p:txBody>
        </p:sp>
      </p:grpSp>
      <p:sp>
        <p:nvSpPr>
          <p:cNvPr id="64516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7" name="Text Box 10"/>
          <p:cNvSpPr txBox="1">
            <a:spLocks noChangeArrowheads="1"/>
          </p:cNvSpPr>
          <p:nvPr/>
        </p:nvSpPr>
        <p:spPr bwMode="auto">
          <a:xfrm>
            <a:off x="-23813" y="152400"/>
            <a:ext cx="9144001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chuyện</a:t>
            </a:r>
          </a:p>
        </p:txBody>
      </p:sp>
      <p:sp>
        <p:nvSpPr>
          <p:cNvPr id="64518" name="Text Box 11"/>
          <p:cNvSpPr txBox="1">
            <a:spLocks noChangeArrowheads="1"/>
          </p:cNvSpPr>
          <p:nvPr/>
        </p:nvSpPr>
        <p:spPr bwMode="auto">
          <a:xfrm>
            <a:off x="23813" y="549275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Hũ bạc của người cha</a:t>
            </a:r>
          </a:p>
        </p:txBody>
      </p:sp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685800" y="3505200"/>
            <a:ext cx="28956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Người cha vứt ngay nắm tiền xuống ao.</a:t>
            </a:r>
          </a:p>
        </p:txBody>
      </p:sp>
    </p:spTree>
    <p:extLst>
      <p:ext uri="{BB962C8B-B14F-4D97-AF65-F5344CB8AC3E}">
        <p14:creationId xmlns:p14="http://schemas.microsoft.com/office/powerpoint/2010/main" val="223464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5"/>
          <p:cNvGrpSpPr>
            <a:grpSpLocks/>
          </p:cNvGrpSpPr>
          <p:nvPr/>
        </p:nvGrpSpPr>
        <p:grpSpPr bwMode="auto">
          <a:xfrm>
            <a:off x="0" y="1828800"/>
            <a:ext cx="5715000" cy="5029200"/>
            <a:chOff x="0" y="1152"/>
            <a:chExt cx="3600" cy="3168"/>
          </a:xfrm>
        </p:grpSpPr>
        <p:pic>
          <p:nvPicPr>
            <p:cNvPr id="65543" name="Picture 6" descr="Image540 cop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52"/>
              <a:ext cx="3600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4" name="Oval 7"/>
            <p:cNvSpPr>
              <a:spLocks noChangeArrowheads="1"/>
            </p:cNvSpPr>
            <p:nvPr/>
          </p:nvSpPr>
          <p:spPr bwMode="auto">
            <a:xfrm>
              <a:off x="144" y="1200"/>
              <a:ext cx="576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4000">
                  <a:cs typeface="Arial" pitchFamily="34" charset="0"/>
                </a:rPr>
                <a:t>3</a:t>
              </a:r>
            </a:p>
          </p:txBody>
        </p:sp>
      </p:grp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6019800" y="2171700"/>
            <a:ext cx="327660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Anh ta đành tìm vào một làng xin xay thóc thuê. Xay một thúng thóc được trả công hai bát gạo. Anh chỉ dám ăn một bát.</a:t>
            </a:r>
          </a:p>
        </p:txBody>
      </p:sp>
      <p:sp>
        <p:nvSpPr>
          <p:cNvPr id="65540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1" name="Text Box 11"/>
          <p:cNvSpPr txBox="1">
            <a:spLocks noChangeArrowheads="1"/>
          </p:cNvSpPr>
          <p:nvPr/>
        </p:nvSpPr>
        <p:spPr bwMode="auto">
          <a:xfrm>
            <a:off x="-6350" y="249238"/>
            <a:ext cx="9144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chuyện</a:t>
            </a:r>
          </a:p>
        </p:txBody>
      </p:sp>
      <p:sp>
        <p:nvSpPr>
          <p:cNvPr id="65542" name="Text Box 12"/>
          <p:cNvSpPr txBox="1">
            <a:spLocks noChangeArrowheads="1"/>
          </p:cNvSpPr>
          <p:nvPr/>
        </p:nvSpPr>
        <p:spPr bwMode="auto">
          <a:xfrm>
            <a:off x="15875" y="728663"/>
            <a:ext cx="9144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Hũ bạc của người cha</a:t>
            </a:r>
          </a:p>
        </p:txBody>
      </p:sp>
    </p:spTree>
    <p:extLst>
      <p:ext uri="{BB962C8B-B14F-4D97-AF65-F5344CB8AC3E}">
        <p14:creationId xmlns:p14="http://schemas.microsoft.com/office/powerpoint/2010/main" val="13240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Group 7"/>
          <p:cNvGrpSpPr>
            <a:grpSpLocks/>
          </p:cNvGrpSpPr>
          <p:nvPr/>
        </p:nvGrpSpPr>
        <p:grpSpPr bwMode="auto">
          <a:xfrm>
            <a:off x="3810000" y="1981200"/>
            <a:ext cx="5334000" cy="4876800"/>
            <a:chOff x="2400" y="1824"/>
            <a:chExt cx="3360" cy="2496"/>
          </a:xfrm>
        </p:grpSpPr>
        <p:pic>
          <p:nvPicPr>
            <p:cNvPr id="66567" name="Picture 5" descr="Image537 cop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1824"/>
              <a:ext cx="3312" cy="2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68" name="Oval 6"/>
            <p:cNvSpPr>
              <a:spLocks noChangeArrowheads="1"/>
            </p:cNvSpPr>
            <p:nvPr/>
          </p:nvSpPr>
          <p:spPr bwMode="auto">
            <a:xfrm>
              <a:off x="2400" y="1872"/>
              <a:ext cx="384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4000">
                  <a:cs typeface="Arial" pitchFamily="34" charset="0"/>
                </a:rPr>
                <a:t>4</a:t>
              </a:r>
            </a:p>
          </p:txBody>
        </p:sp>
      </p:grp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495300" y="2732088"/>
            <a:ext cx="3314700" cy="30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 liền ném luôn mấy đồng tiền vào bếp lửa. Người con vội thọc tay vào lửa lấy ra.</a:t>
            </a:r>
          </a:p>
        </p:txBody>
      </p:sp>
      <p:sp>
        <p:nvSpPr>
          <p:cNvPr id="66564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5" name="Text Box 10"/>
          <p:cNvSpPr txBox="1">
            <a:spLocks noChangeArrowheads="1"/>
          </p:cNvSpPr>
          <p:nvPr/>
        </p:nvSpPr>
        <p:spPr bwMode="auto">
          <a:xfrm>
            <a:off x="0" y="5334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chuyện</a:t>
            </a:r>
          </a:p>
        </p:txBody>
      </p:sp>
      <p:sp>
        <p:nvSpPr>
          <p:cNvPr id="66566" name="Text Box 11"/>
          <p:cNvSpPr txBox="1">
            <a:spLocks noChangeArrowheads="1"/>
          </p:cNvSpPr>
          <p:nvPr/>
        </p:nvSpPr>
        <p:spPr bwMode="auto">
          <a:xfrm>
            <a:off x="0" y="10668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Hũ bạc của người cha</a:t>
            </a:r>
          </a:p>
        </p:txBody>
      </p:sp>
    </p:spTree>
    <p:extLst>
      <p:ext uri="{BB962C8B-B14F-4D97-AF65-F5344CB8AC3E}">
        <p14:creationId xmlns:p14="http://schemas.microsoft.com/office/powerpoint/2010/main" val="320763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5"/>
          <p:cNvGrpSpPr>
            <a:grpSpLocks/>
          </p:cNvGrpSpPr>
          <p:nvPr/>
        </p:nvGrpSpPr>
        <p:grpSpPr bwMode="auto">
          <a:xfrm>
            <a:off x="3886200" y="1828800"/>
            <a:ext cx="5257800" cy="5029200"/>
            <a:chOff x="1728" y="1584"/>
            <a:chExt cx="4032" cy="2736"/>
          </a:xfrm>
        </p:grpSpPr>
        <p:pic>
          <p:nvPicPr>
            <p:cNvPr id="67591" name="Picture 6" descr="Image538 cop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584"/>
              <a:ext cx="4032" cy="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2" name="Oval 7"/>
            <p:cNvSpPr>
              <a:spLocks noChangeArrowheads="1"/>
            </p:cNvSpPr>
            <p:nvPr/>
          </p:nvSpPr>
          <p:spPr bwMode="auto">
            <a:xfrm>
              <a:off x="1776" y="1632"/>
              <a:ext cx="576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4000">
                  <a:solidFill>
                    <a:srgbClr val="000000"/>
                  </a:solidFill>
                  <a:cs typeface="Arial" pitchFamily="34" charset="0"/>
                </a:rPr>
                <a:t>5</a:t>
              </a:r>
            </a:p>
          </p:txBody>
        </p:sp>
      </p:grp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457200" y="2333625"/>
            <a:ext cx="320040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“Nếu con lười biếng, Dù cha cho một trăm hũ bạc cũng không đủ. Hũ bạc tiêu không bao giờ hết chính là hai bàn tay con”</a:t>
            </a:r>
          </a:p>
        </p:txBody>
      </p:sp>
      <p:sp>
        <p:nvSpPr>
          <p:cNvPr id="67588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589" name="Text Box 10"/>
          <p:cNvSpPr txBox="1">
            <a:spLocks noChangeArrowheads="1"/>
          </p:cNvSpPr>
          <p:nvPr/>
        </p:nvSpPr>
        <p:spPr bwMode="auto">
          <a:xfrm>
            <a:off x="0" y="5334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chuyện</a:t>
            </a:r>
          </a:p>
        </p:txBody>
      </p:sp>
      <p:sp>
        <p:nvSpPr>
          <p:cNvPr id="67590" name="Text Box 11"/>
          <p:cNvSpPr txBox="1">
            <a:spLocks noChangeArrowheads="1"/>
          </p:cNvSpPr>
          <p:nvPr/>
        </p:nvSpPr>
        <p:spPr bwMode="auto">
          <a:xfrm>
            <a:off x="0" y="10668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Hũ bạc của người cha</a:t>
            </a:r>
          </a:p>
        </p:txBody>
      </p:sp>
    </p:spTree>
    <p:extLst>
      <p:ext uri="{BB962C8B-B14F-4D97-AF65-F5344CB8AC3E}">
        <p14:creationId xmlns:p14="http://schemas.microsoft.com/office/powerpoint/2010/main" val="5174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2" grpId="0"/>
    </p:bldLst>
  </p:timing>
</p:sld>
</file>

<file path=ppt/theme/theme1.xml><?xml version="1.0" encoding="utf-8"?>
<a:theme xmlns:a="http://schemas.openxmlformats.org/drawingml/2006/main" name="Giọt nh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3702</TotalTime>
  <Words>230</Words>
  <Application>Microsoft Macintosh PowerPoint</Application>
  <PresentationFormat>On-screen Show (4:3)</PresentationFormat>
  <Paragraphs>39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Times New Roman</vt:lpstr>
      <vt:lpstr>Tw Cen MT</vt:lpstr>
      <vt:lpstr>Verdana</vt:lpstr>
      <vt:lpstr>Giọt nhỏ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Hoang Hai</dc:creator>
  <cp:lastModifiedBy>Microsoft Office User</cp:lastModifiedBy>
  <cp:revision>244</cp:revision>
  <dcterms:created xsi:type="dcterms:W3CDTF">2007-01-06T08:53:53Z</dcterms:created>
  <dcterms:modified xsi:type="dcterms:W3CDTF">2021-12-03T12:42:36Z</dcterms:modified>
</cp:coreProperties>
</file>